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smtClean="0"/>
              <a:t/>
            </a:r>
            <a:br>
              <a:rPr lang="en-US" sz="6000" smtClean="0"/>
            </a:br>
            <a:r>
              <a:rPr lang="en-US" sz="6000"/>
              <a:t/>
            </a:r>
            <a:br>
              <a:rPr lang="en-US" sz="600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/>
              <a:t/>
            </a:r>
            <a:br>
              <a:rPr lang="en-US" sz="600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Presentation </a:t>
            </a:r>
            <a:r>
              <a:rPr lang="en-US" sz="6000" dirty="0" smtClean="0"/>
              <a:t>on a Career Opportunity</a:t>
            </a:r>
            <a:endParaRPr lang="en-IN" sz="6000" dirty="0"/>
          </a:p>
        </p:txBody>
      </p:sp>
    </p:spTree>
    <p:extLst>
      <p:ext uri="{BB962C8B-B14F-4D97-AF65-F5344CB8AC3E}">
        <p14:creationId xmlns:p14="http://schemas.microsoft.com/office/powerpoint/2010/main" val="290927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A Job/Career in Life insurance Sector is attractive because </a:t>
            </a:r>
            <a:endParaRPr lang="en-IN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200" dirty="0" smtClean="0"/>
              <a:t>This sector is growing Pan-India (incl. </a:t>
            </a:r>
            <a:r>
              <a:rPr lang="en-US" sz="7200" dirty="0" err="1" smtClean="0"/>
              <a:t>Surat</a:t>
            </a:r>
            <a:r>
              <a:rPr lang="en-US" sz="7200" dirty="0" smtClean="0"/>
              <a:t>).</a:t>
            </a:r>
          </a:p>
          <a:p>
            <a:r>
              <a:rPr lang="en-US" sz="7200" dirty="0" smtClean="0"/>
              <a:t>It will continue to grow because of increasing population and longevity, GDP growth and rising incomes.</a:t>
            </a:r>
          </a:p>
          <a:p>
            <a:r>
              <a:rPr lang="en-US" sz="7200" dirty="0" smtClean="0"/>
              <a:t>The COVID-19 Pandemic has led to a Growth spurt in this sector.</a:t>
            </a:r>
          </a:p>
          <a:p>
            <a:r>
              <a:rPr lang="en-US" sz="7200" dirty="0" smtClean="0"/>
              <a:t>There is a huge potential because a very large portion of the population in India is still uninsured.</a:t>
            </a:r>
          </a:p>
          <a:p>
            <a:r>
              <a:rPr lang="en-US" sz="7200" dirty="0" smtClean="0"/>
              <a:t>Life Insurance being an essential need, people will first think of taking insurance before investing their money in other options.</a:t>
            </a:r>
          </a:p>
          <a:p>
            <a:r>
              <a:rPr lang="en-US" sz="7200" dirty="0" smtClean="0"/>
              <a:t>In case of untimely death, this is the only option where you receive much more money (i.e. the full sum insured) </a:t>
            </a:r>
            <a:r>
              <a:rPr lang="en-US" sz="7200" dirty="0" err="1" smtClean="0"/>
              <a:t>vis</a:t>
            </a:r>
            <a:r>
              <a:rPr lang="en-US" sz="7200" dirty="0" smtClean="0"/>
              <a:t>-a-</a:t>
            </a:r>
            <a:r>
              <a:rPr lang="en-US" sz="7200" dirty="0" err="1" smtClean="0"/>
              <a:t>vis</a:t>
            </a:r>
            <a:r>
              <a:rPr lang="en-US" sz="7200" dirty="0" smtClean="0"/>
              <a:t> the money paid by you (by way of Premium payments).</a:t>
            </a:r>
          </a:p>
          <a:p>
            <a:r>
              <a:rPr lang="en-US" sz="7200" dirty="0" smtClean="0"/>
              <a:t>For a financial product that is completely Risk-free, fully secure, totally guaranteed, it also offers a decent Return on Investment (ROI),</a:t>
            </a:r>
            <a:r>
              <a:rPr lang="gu-IN" sz="7200" dirty="0" smtClean="0"/>
              <a:t> </a:t>
            </a:r>
            <a:r>
              <a:rPr lang="en-US" sz="7200" dirty="0" smtClean="0"/>
              <a:t>and is Tax-Free.</a:t>
            </a:r>
          </a:p>
          <a:p>
            <a:r>
              <a:rPr lang="en-US" sz="7200" dirty="0" smtClean="0"/>
              <a:t>There are 24 Life Insurance companies in India, and all are profitable.</a:t>
            </a:r>
          </a:p>
          <a:p>
            <a:r>
              <a:rPr lang="en-US" sz="7200" dirty="0" smtClean="0"/>
              <a:t>Most of the topmost industrialists and Business Tycoons in India have set up Life Insurance companies.</a:t>
            </a:r>
          </a:p>
          <a:p>
            <a:r>
              <a:rPr lang="en-US" sz="7200" dirty="0" smtClean="0"/>
              <a:t>Our company (Tata AIA Life Insurance Co. Ltd.) and our agencies are also growing  profitably, and expanding across India, and in </a:t>
            </a:r>
            <a:r>
              <a:rPr lang="en-US" sz="7200" dirty="0" err="1" smtClean="0"/>
              <a:t>Surat</a:t>
            </a:r>
            <a:r>
              <a:rPr lang="en-US" sz="7200" dirty="0" smtClean="0"/>
              <a:t>. </a:t>
            </a:r>
          </a:p>
          <a:p>
            <a:endParaRPr lang="en-US" sz="7200" dirty="0" smtClean="0"/>
          </a:p>
          <a:p>
            <a:endParaRPr lang="en-US" sz="3800" dirty="0" smtClean="0"/>
          </a:p>
          <a:p>
            <a:endParaRPr lang="en-US" sz="38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867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work with Tata AIA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Tata – The most trustworthy brand name in India</a:t>
            </a:r>
          </a:p>
          <a:p>
            <a:r>
              <a:rPr lang="en-US" dirty="0" smtClean="0"/>
              <a:t>Partnership with AIA Group – The largest Pan-Asian Life Insurance Business Group</a:t>
            </a:r>
          </a:p>
          <a:p>
            <a:r>
              <a:rPr lang="en-US" dirty="0" smtClean="0"/>
              <a:t>We are the Market Leaders (No. 1) in India, in terms of total sum insured and No. 3 in terms of Total new (First-year) Premium income.</a:t>
            </a:r>
          </a:p>
          <a:p>
            <a:r>
              <a:rPr lang="en-US" dirty="0" smtClean="0"/>
              <a:t>We are ahead of the competition in launching innovative products/offerings and offer superior products/offerings.</a:t>
            </a:r>
          </a:p>
          <a:p>
            <a:r>
              <a:rPr lang="en-US" dirty="0" smtClean="0"/>
              <a:t>Our work culture – We don’t put undue pressure on you to achieve “Targets and numbers”. We just expect you to put in sincere efforts.</a:t>
            </a:r>
          </a:p>
          <a:p>
            <a:r>
              <a:rPr lang="en-US" dirty="0" smtClean="0"/>
              <a:t>We will train you well to enable you to do your job well.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27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Job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not be selling insurance.</a:t>
            </a:r>
          </a:p>
          <a:p>
            <a:r>
              <a:rPr lang="en-US" dirty="0" smtClean="0"/>
              <a:t>You will be building, managing and developing a team of Insurance Advisors (Agents</a:t>
            </a:r>
            <a:r>
              <a:rPr lang="en-US" dirty="0" smtClean="0"/>
              <a:t>). We respect professionalism and the learning of an MBA Graduate and would welcome your ideas.</a:t>
            </a:r>
            <a:endParaRPr lang="en-US" dirty="0" smtClean="0"/>
          </a:p>
          <a:p>
            <a:r>
              <a:rPr lang="en-US" dirty="0" smtClean="0"/>
              <a:t>A fixed salary package along with a handsome incentives package can be offered to you.</a:t>
            </a:r>
          </a:p>
          <a:p>
            <a:r>
              <a:rPr lang="en-US" dirty="0" smtClean="0"/>
              <a:t>Your designation would be </a:t>
            </a:r>
            <a:r>
              <a:rPr lang="en-US" dirty="0" smtClean="0"/>
              <a:t>“Business Development Manager”.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7180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401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     Presentation on a Career Opportunity</vt:lpstr>
      <vt:lpstr>A Job/Career in Life insurance Sector is attractive because </vt:lpstr>
      <vt:lpstr>Why work with Tata AIA </vt:lpstr>
      <vt:lpstr>Your Job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job/career in Life insurance is attractive because - I</dc:title>
  <dc:creator>LENOVO</dc:creator>
  <cp:lastModifiedBy>LENOVO</cp:lastModifiedBy>
  <cp:revision>26</cp:revision>
  <dcterms:created xsi:type="dcterms:W3CDTF">2006-08-16T00:00:00Z</dcterms:created>
  <dcterms:modified xsi:type="dcterms:W3CDTF">2022-07-02T07:42:35Z</dcterms:modified>
</cp:coreProperties>
</file>