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94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7/5/2022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gu-IN" sz="3600" dirty="0" smtClean="0"/>
              <a:t/>
            </a:r>
            <a:br>
              <a:rPr lang="gu-IN" sz="3600" dirty="0" smtClean="0"/>
            </a:br>
            <a:r>
              <a:rPr lang="gu-IN" sz="3600" dirty="0"/>
              <a:t/>
            </a:r>
            <a:br>
              <a:rPr lang="gu-IN" sz="3600" dirty="0"/>
            </a:br>
            <a:r>
              <a:rPr lang="gu-IN" sz="3600" dirty="0" smtClean="0"/>
              <a:t/>
            </a:r>
            <a:br>
              <a:rPr lang="gu-IN" sz="3600" dirty="0" smtClean="0"/>
            </a:br>
            <a:r>
              <a:rPr lang="gu-IN" sz="3600" dirty="0"/>
              <a:t/>
            </a:r>
            <a:br>
              <a:rPr lang="gu-IN" sz="3600" dirty="0"/>
            </a:br>
            <a:r>
              <a:rPr lang="gu-IN" sz="3600" dirty="0" smtClean="0"/>
              <a:t/>
            </a:r>
            <a:br>
              <a:rPr lang="gu-IN" sz="3600" dirty="0" smtClean="0"/>
            </a:br>
            <a:r>
              <a:rPr lang="gu-IN" sz="3600" dirty="0"/>
              <a:t/>
            </a:r>
            <a:br>
              <a:rPr lang="gu-IN" sz="3600" dirty="0"/>
            </a:br>
            <a:r>
              <a:rPr lang="gu-IN" sz="3600" dirty="0" smtClean="0"/>
              <a:t/>
            </a:r>
            <a:br>
              <a:rPr lang="gu-IN" sz="3600" dirty="0" smtClean="0"/>
            </a:br>
            <a:r>
              <a:rPr lang="gu-IN" sz="3600" dirty="0"/>
              <a:t/>
            </a:r>
            <a:br>
              <a:rPr lang="gu-IN" sz="3600" dirty="0"/>
            </a:br>
            <a:r>
              <a:rPr lang="gu-IN" sz="3600" dirty="0" smtClean="0"/>
              <a:t/>
            </a:r>
            <a:br>
              <a:rPr lang="gu-IN" sz="3600" dirty="0" smtClean="0"/>
            </a:br>
            <a:r>
              <a:rPr lang="gu-IN" sz="3600" dirty="0"/>
              <a:t/>
            </a:r>
            <a:br>
              <a:rPr lang="gu-IN" sz="3600" dirty="0"/>
            </a:br>
            <a:r>
              <a:rPr lang="gu-IN" sz="5300" dirty="0" smtClean="0"/>
              <a:t>બિઝનેસ/આવક </a:t>
            </a:r>
            <a:r>
              <a:rPr lang="gu-IN" sz="5300" dirty="0"/>
              <a:t>ની એક આકર્ષક તક ઉપર પ્રેઝન્ટેશન</a:t>
            </a:r>
            <a:r>
              <a:rPr lang="en-IN" sz="5300" dirty="0"/>
              <a:t/>
            </a:r>
            <a:br>
              <a:rPr lang="en-IN" sz="5300" dirty="0"/>
            </a:br>
            <a:endParaRPr lang="en-IN" sz="5300" dirty="0"/>
          </a:p>
        </p:txBody>
      </p:sp>
    </p:spTree>
    <p:extLst>
      <p:ext uri="{BB962C8B-B14F-4D97-AF65-F5344CB8AC3E}">
        <p14:creationId xmlns:p14="http://schemas.microsoft.com/office/powerpoint/2010/main" val="18583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gu-IN" sz="2800" dirty="0" smtClean="0"/>
              <a:t>જીવન વીમા ક્ષેત્ર કામ કરવા માટેઆકર્ષક છે કારણ કે - </a:t>
            </a:r>
            <a:endParaRPr lang="en-IN" sz="28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37160" indent="0">
              <a:buNone/>
            </a:pPr>
            <a:r>
              <a:rPr lang="gu-IN" sz="1800" dirty="0" smtClean="0"/>
              <a:t>આ ક્ષેત્ર ભારત તેમજ સુરત ખાતે ઝડપી વિકાસ કરી રહ્યું છે.</a:t>
            </a:r>
          </a:p>
          <a:p>
            <a:pPr marL="137160" indent="0">
              <a:buNone/>
            </a:pPr>
            <a:r>
              <a:rPr lang="gu-IN" sz="1800" dirty="0" smtClean="0"/>
              <a:t>- વધતી વસ્તી તેમજ વધતું આયુષ્ય, વધતું અર્થતંત્ર, વધતી આવકો – આ બધા ને કારણે આ ઝડપી વિકાસ ચાલુ રહેશે.</a:t>
            </a:r>
          </a:p>
          <a:p>
            <a:pPr marL="137160" indent="0">
              <a:buNone/>
            </a:pPr>
            <a:r>
              <a:rPr lang="gu-IN" sz="1800" dirty="0" smtClean="0"/>
              <a:t>- કોવિડ–૧૯ મહામારી ને કારણે પણ આ ક્ષેત્ર ને વધુ વેગ મળ્યો છે.</a:t>
            </a:r>
          </a:p>
          <a:p>
            <a:pPr marL="137160" indent="0">
              <a:buNone/>
            </a:pPr>
            <a:r>
              <a:rPr lang="gu-IN" sz="1800" dirty="0" smtClean="0"/>
              <a:t>- દેશ ની મોટા ભાગ ની વસ્તી એ હજુ વીમો લીધો નથી એટલે હજુ પુષ્કળ તક છે.</a:t>
            </a:r>
          </a:p>
          <a:p>
            <a:pPr marL="137160" indent="0">
              <a:buNone/>
            </a:pPr>
            <a:r>
              <a:rPr lang="gu-IN" sz="1800" dirty="0" smtClean="0"/>
              <a:t>- વીમો પાયા ની જરૂરિયાત હોવાથી લોકો પહેલાં વીમા માં નાણાં રોકશે.</a:t>
            </a:r>
          </a:p>
          <a:p>
            <a:pPr marL="137160" indent="0">
              <a:buNone/>
            </a:pPr>
            <a:r>
              <a:rPr lang="gu-IN" sz="1800" dirty="0" smtClean="0"/>
              <a:t>- આકસ્મિક વહેલા મૃત્યુ ના કિસ્સા માં આ એકજ એવો વિકલ્પ છે જેમાં વળતર</a:t>
            </a:r>
            <a:r>
              <a:rPr lang="gu-IN" sz="1800" smtClean="0"/>
              <a:t>, </a:t>
            </a:r>
            <a:r>
              <a:rPr lang="gu-IN" sz="1800"/>
              <a:t>ચુ</a:t>
            </a:r>
            <a:r>
              <a:rPr lang="gu-IN" sz="1800" smtClean="0"/>
              <a:t>કવણી </a:t>
            </a:r>
            <a:r>
              <a:rPr lang="gu-IN" sz="1800" dirty="0" smtClean="0"/>
              <a:t>કરતાં, અનેક ગણું વધારે મળે છે.</a:t>
            </a:r>
          </a:p>
          <a:p>
            <a:pPr marL="137160" indent="0">
              <a:buNone/>
            </a:pPr>
            <a:r>
              <a:rPr lang="gu-IN" sz="1800" dirty="0" smtClean="0"/>
              <a:t>- આ એકમાત્ર એવી યોજના છે જેમાં સારા વળતર (જે ટેક્સ-ફ્રી છે) સાથે નાણાં ની સંપૂર્ણ (ગેરન્ટેડ) સલામતી છે.  </a:t>
            </a:r>
          </a:p>
          <a:p>
            <a:pPr marL="137160" indent="0">
              <a:buNone/>
            </a:pPr>
            <a:r>
              <a:rPr lang="gu-IN" sz="1800" dirty="0" smtClean="0"/>
              <a:t>- દેશમાં હાલમાં જીવન વીમા ની ૨૪ કંપનીઓ છે અને બધી નફો કરી રહી છે.</a:t>
            </a:r>
          </a:p>
          <a:p>
            <a:pPr marL="137160" indent="0">
              <a:buNone/>
            </a:pPr>
            <a:r>
              <a:rPr lang="gu-IN" sz="1800" dirty="0" smtClean="0"/>
              <a:t>- દેશના મોટા ભાગ ના ટોચના ઉદ્યોગપતિઓ, જીવન વીમા ની કંપનીઓ ચલાવી રહ્યા છે.</a:t>
            </a:r>
          </a:p>
          <a:p>
            <a:pPr marL="137160" indent="0">
              <a:buNone/>
            </a:pPr>
            <a:r>
              <a:rPr lang="gu-IN" sz="1800" dirty="0" smtClean="0"/>
              <a:t>- અમારી કંપની (ટાટા એઆઈએ લાઈફ ઈન્શ્યોરન્સ કંપની લિમિટેડ) તેમજ અમારી   એજન્સીઓ પણ ભારત તેમજ સુરત ખાતે ઝડપથી અને નફાકારક સ્વરૂપે વિકસી રહી છે.   </a:t>
            </a:r>
          </a:p>
          <a:p>
            <a:pPr marL="137160" indent="0">
              <a:buNone/>
            </a:pPr>
            <a:endParaRPr lang="gu-IN" sz="1800" dirty="0" smtClean="0"/>
          </a:p>
          <a:p>
            <a:pPr marL="137160" indent="0">
              <a:buNone/>
            </a:pPr>
            <a:endParaRPr lang="gu-IN" sz="1800" dirty="0" smtClean="0"/>
          </a:p>
        </p:txBody>
      </p:sp>
    </p:spTree>
    <p:extLst>
      <p:ext uri="{BB962C8B-B14F-4D97-AF65-F5344CB8AC3E}">
        <p14:creationId xmlns:p14="http://schemas.microsoft.com/office/powerpoint/2010/main" val="403964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gu-IN" sz="2800" dirty="0" smtClean="0"/>
              <a:t>જીવન વીમા એડવાઈઝર (એજન્ટ) બનવા ના ફાયદાઓ</a:t>
            </a:r>
            <a:endParaRPr lang="en-IN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gu-IN" dirty="0" smtClean="0"/>
              <a:t>આમાં તમે જ તમારા બોસ બનો છો.</a:t>
            </a:r>
          </a:p>
          <a:p>
            <a:r>
              <a:rPr lang="gu-IN" dirty="0"/>
              <a:t>તમારે </a:t>
            </a:r>
            <a:r>
              <a:rPr lang="gu-IN" dirty="0" smtClean="0"/>
              <a:t>પૈસા નું રોકાણ કરવાનું નથી, કે નથી કોઈ નાણાંકીય જોખમ લેવાનું.</a:t>
            </a:r>
          </a:p>
          <a:p>
            <a:r>
              <a:rPr lang="gu-IN"/>
              <a:t>તમારે </a:t>
            </a:r>
            <a:r>
              <a:rPr lang="gu-IN" smtClean="0"/>
              <a:t>જ નક્કી કરવાનું છે કે તમારે આમાં કેટલું કામ કરવું છે.</a:t>
            </a:r>
            <a:endParaRPr lang="gu-IN" dirty="0" smtClean="0"/>
          </a:p>
          <a:p>
            <a:r>
              <a:rPr lang="gu-IN" dirty="0"/>
              <a:t>તમારી </a:t>
            </a:r>
            <a:r>
              <a:rPr lang="gu-IN" dirty="0" smtClean="0"/>
              <a:t>ચાલુ પ્રવૃત્તિ ઉપરાંત તમે આ કામ કરી શકો છો. તમારી હાલની પ્રવૃત્તિ બંધ કરવા ની જરૂર નથી.</a:t>
            </a:r>
          </a:p>
          <a:p>
            <a:r>
              <a:rPr lang="gu-IN" dirty="0"/>
              <a:t>એક </a:t>
            </a:r>
            <a:r>
              <a:rPr lang="gu-IN" dirty="0" smtClean="0"/>
              <a:t>પોલિસી વેચી ને વર્ષો સુધી તમે તેના પ્રીમિયમ પર આકર્ષક કમિશન કમાઈ શકો છો – તેમાં વધારાનું બીજું કશું પણ કર્યા સિવાય.</a:t>
            </a:r>
          </a:p>
          <a:p>
            <a:r>
              <a:rPr lang="gu-IN" dirty="0"/>
              <a:t>જો </a:t>
            </a:r>
            <a:r>
              <a:rPr lang="gu-IN" dirty="0" smtClean="0"/>
              <a:t>તમે આને ગંભીરતાથી લેશો, તો બિલકુલ શક્ય છે કે તમે આમાં ઘણું કમાઈ શકો. તમારી અપેક્ષા થી ક્યાંય વધુ.</a:t>
            </a:r>
          </a:p>
          <a:p>
            <a:r>
              <a:rPr lang="gu-IN" dirty="0"/>
              <a:t>તમે </a:t>
            </a:r>
            <a:r>
              <a:rPr lang="gu-IN" dirty="0" smtClean="0"/>
              <a:t>સફળ થઈ શકો એને માટે તમને સારી તાલીમ આપવામાં આવશે.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019418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gu-IN" dirty="0" smtClean="0"/>
              <a:t>કારકિર્દી/બિઝનેસ/આવક નો વિકાસપથ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gu-IN" sz="2000" dirty="0" smtClean="0"/>
              <a:t>તમે એક “ન્યુ એડવાઈઝર (એજન્ટ)” તરીકે શરૂઆત કરી શકો જે તબક્કે તમે વર્ષે રૂ. ૭૫,૦૦૦ કમાઈ શકો, અને ૨ થી ૩ વર્ષ માં “TOT (ટોપ ઓફ ટેબલ)” સુધી પહોંચવા નું લક્ષ્ય રાખી શકો, જેમાં વાર્ષિક રૂ. ૬૦ લાખ સુધી કમાઈ શકો. આ ઉપરાંત અન્ય પારિતોષિકો, ઈનામો, ભેટસોગાદો વગેરે જુદા.</a:t>
            </a:r>
          </a:p>
          <a:p>
            <a:r>
              <a:rPr lang="gu-IN" sz="2000" dirty="0"/>
              <a:t>ટોપ </a:t>
            </a:r>
            <a:r>
              <a:rPr lang="gu-IN" sz="2000" dirty="0" smtClean="0"/>
              <a:t>૧૦ – ટાટા એઆઈએ ના ટોચ ના એડવાઈઝર વર્ષે રૂ. ૧.૪૭ કરોડ કમાઈ રહ્યા છે અને ૧૦મા નંબર ના એડવાઈઝર વાર્ષિક રૂ. ૬૭ લાખ કમાઈ રહ્યા છે.</a:t>
            </a:r>
          </a:p>
          <a:p>
            <a:r>
              <a:rPr lang="gu-IN" sz="2000" dirty="0"/>
              <a:t>આપના </a:t>
            </a:r>
            <a:r>
              <a:rPr lang="gu-IN" sz="2000" dirty="0" smtClean="0"/>
              <a:t>માં થી </a:t>
            </a:r>
            <a:r>
              <a:rPr lang="gu-IN" sz="2000" smtClean="0"/>
              <a:t>અમુક (જેઓ વધુ સમય ફાળવી શકતા હોય) “લીડર</a:t>
            </a:r>
            <a:r>
              <a:rPr lang="gu-IN" sz="2000" dirty="0" smtClean="0"/>
              <a:t>” કેટેગરી માં પણ શરૂઆત કરી શકે. લીડરો એ બીજા એજન્ટો નીમવાના હોય છે. આમાં આપ “PBA (પ્રોવિઝનલ બિઝનેસ એસોસિએટ)” તરીકે શરૂ કરી શકો જેમાં વર્ષે રૂ. ૧.૧૯ લાખ કમાઈ શકાય, અને ૩ થી ૪ વર્ષ માં “મેનેજિંગ પાર્ટનર” બનવા નું લક્ષ્ય રાખી શકાય, જે તબક્કે વાર્ષિક આવક રૂ. ૩ કરોડ સુધી પહોંચી શકે.</a:t>
            </a:r>
          </a:p>
          <a:p>
            <a:r>
              <a:rPr lang="gu-IN" sz="2000" dirty="0" smtClean="0"/>
              <a:t> ટોપ ૧૦ – ટાટા એઆઈએ ના ટોચ ના લીડર વર્ષે રૂ. ૩.૩૪ કરોડ કમાઈ રહ્યા છે અને ૧૦મા નંબર ના લીડર વર્ષે રૂ. ૧.૫૬ કરોડ કમાઈ રહ્યા છે.</a:t>
            </a:r>
          </a:p>
          <a:p>
            <a:endParaRPr lang="en-IN" sz="2000" dirty="0"/>
          </a:p>
        </p:txBody>
      </p:sp>
    </p:spTree>
    <p:extLst>
      <p:ext uri="{BB962C8B-B14F-4D97-AF65-F5344CB8AC3E}">
        <p14:creationId xmlns:p14="http://schemas.microsoft.com/office/powerpoint/2010/main" val="51684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</TotalTime>
  <Words>529</Words>
  <Application>Microsoft Office PowerPoint</Application>
  <PresentationFormat>On-screen Show (4:3)</PresentationFormat>
  <Paragraphs>25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Apex</vt:lpstr>
      <vt:lpstr>          બિઝનેસ/આવક ની એક આકર્ષક તક ઉપર પ્રેઝન્ટેશન </vt:lpstr>
      <vt:lpstr>જીવન વીમા ક્ષેત્ર કામ કરવા માટેઆકર્ષક છે કારણ કે - </vt:lpstr>
      <vt:lpstr>જીવન વીમા એડવાઈઝર (એજન્ટ) બનવા ના ફાયદાઓ</vt:lpstr>
      <vt:lpstr>કારકિર્દી/બિઝનેસ/આવક નો વિકાસપથ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LENOVO</dc:creator>
  <cp:lastModifiedBy>LENOVO</cp:lastModifiedBy>
  <cp:revision>48</cp:revision>
  <dcterms:created xsi:type="dcterms:W3CDTF">2006-08-16T00:00:00Z</dcterms:created>
  <dcterms:modified xsi:type="dcterms:W3CDTF">2022-07-05T13:24:38Z</dcterms:modified>
</cp:coreProperties>
</file>